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267C3E-7736-418A-81B8-BC44F356F8B8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287FB7-9B53-448E-AA21-690C2C7CC46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Aromazorg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Aroma = geur</a:t>
            </a:r>
          </a:p>
          <a:p>
            <a:r>
              <a:rPr lang="nl-NL" dirty="0" err="1" smtClean="0"/>
              <a:t>Dmv</a:t>
            </a:r>
            <a:r>
              <a:rPr lang="nl-NL" dirty="0" smtClean="0"/>
              <a:t>. geuren die iemand fijn vindt kun je die persoon extra aandacht geven/verwennen/bepaalde gevoelens, emoties oproepen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600400" cy="22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63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en-US" b="1" dirty="0" err="1" smtClean="0"/>
              <a:t>Vroeger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9136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> koffie </a:t>
            </a:r>
            <a:r>
              <a:rPr lang="nl-NL" dirty="0"/>
              <a:t>bonen werden gebruikt bij het wegnemen van de geur van een stervende</a:t>
            </a:r>
            <a:r>
              <a:rPr lang="nl-NL" dirty="0" smtClean="0"/>
              <a:t>.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 </a:t>
            </a:r>
            <a:r>
              <a:rPr lang="nl-NL" dirty="0"/>
              <a:t>D</a:t>
            </a:r>
            <a:r>
              <a:rPr lang="nl-NL" dirty="0" smtClean="0"/>
              <a:t>it  wordt niet </a:t>
            </a:r>
            <a:r>
              <a:rPr lang="nl-NL" dirty="0"/>
              <a:t>meer gedaan </a:t>
            </a:r>
            <a:r>
              <a:rPr lang="nl-NL" dirty="0" smtClean="0"/>
              <a:t> </a:t>
            </a:r>
            <a:r>
              <a:rPr lang="nl-NL" dirty="0"/>
              <a:t>omdat het dan later associaties geeft voor de </a:t>
            </a:r>
            <a:r>
              <a:rPr lang="nl-NL" dirty="0" smtClean="0"/>
              <a:t>nabestaanden  wanneer  zij </a:t>
            </a:r>
            <a:r>
              <a:rPr lang="nl-NL" dirty="0"/>
              <a:t>koffie </a:t>
            </a:r>
            <a:r>
              <a:rPr lang="nl-NL" dirty="0" smtClean="0"/>
              <a:t>drinken.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96" y="476672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8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45152"/>
          </a:xfrm>
        </p:spPr>
        <p:txBody>
          <a:bodyPr/>
          <a:lstStyle/>
          <a:p>
            <a:r>
              <a:rPr lang="nl-NL" b="1" dirty="0" smtClean="0"/>
              <a:t>Opdracht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628800"/>
            <a:ext cx="6921217" cy="4203829"/>
          </a:xfrm>
        </p:spPr>
        <p:txBody>
          <a:bodyPr/>
          <a:lstStyle/>
          <a:p>
            <a:r>
              <a:rPr lang="nl-NL" b="1" dirty="0" smtClean="0"/>
              <a:t>Jullie gaan je eigen inhaler maken met een geur die je fijn vindt.</a:t>
            </a:r>
            <a:endParaRPr lang="nl-N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4248472" cy="35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Aromazorg is niet nieuw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 in het oude Egypte werd deze zorg toegepast, voor de gezondheid, schoonheid en welzijn. </a:t>
            </a:r>
          </a:p>
          <a:p>
            <a:r>
              <a:rPr lang="nl-NL" dirty="0" smtClean="0"/>
              <a:t>Ook toegepast bij het mummificeren van farao’s.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024336" cy="210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2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Geuranamnese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geuren vindt jijzelf lekker/beslist niet lekker?</a:t>
            </a:r>
          </a:p>
          <a:p>
            <a:r>
              <a:rPr lang="nl-NL" dirty="0" smtClean="0"/>
              <a:t>Wat roepen deze geuren bij je op? (gedachten, gevoel, emotie, associatie, dromen). Zowel positief als negatief.</a:t>
            </a:r>
          </a:p>
          <a:p>
            <a:endParaRPr lang="nl-NL" dirty="0"/>
          </a:p>
          <a:p>
            <a:r>
              <a:rPr lang="nl-NL" dirty="0" smtClean="0"/>
              <a:t>Neem 2 aan 2 een korte geuranamnese bij elkaar af en noteer jullie antwoorden.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12" y="404665"/>
            <a:ext cx="19353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02884"/>
            <a:ext cx="2520280" cy="12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7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Geuren kunnen: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Opwekkend voor je werken</a:t>
            </a:r>
          </a:p>
          <a:p>
            <a:r>
              <a:rPr lang="nl-NL" dirty="0" smtClean="0"/>
              <a:t>Helpen bij slapeloosheid</a:t>
            </a:r>
          </a:p>
          <a:p>
            <a:r>
              <a:rPr lang="nl-NL" dirty="0" smtClean="0"/>
              <a:t>Je concentratie bevorderen</a:t>
            </a:r>
          </a:p>
          <a:p>
            <a:r>
              <a:rPr lang="nl-NL" dirty="0" smtClean="0"/>
              <a:t>Associaties geven, prettig of minder prettig</a:t>
            </a:r>
          </a:p>
          <a:p>
            <a:r>
              <a:rPr lang="nl-NL" dirty="0" smtClean="0"/>
              <a:t>Ontspanning geven, stress verminderen</a:t>
            </a:r>
          </a:p>
          <a:p>
            <a:r>
              <a:rPr lang="nl-NL" dirty="0" smtClean="0"/>
              <a:t>Psychische ondersteuning geven bij depressie, angst</a:t>
            </a:r>
          </a:p>
          <a:p>
            <a:r>
              <a:rPr lang="nl-NL" dirty="0" smtClean="0"/>
              <a:t>Kramp opheffen, weldadig zijn voor luchtwegen, spieren en gewrichten</a:t>
            </a:r>
          </a:p>
          <a:p>
            <a:r>
              <a:rPr lang="nl-NL" dirty="0" smtClean="0"/>
              <a:t>“vieze” geuren verdrijven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90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Essentiële of etherische oliën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Ze worden gewonnen uit planten (bloemblaadjes, blad, wortel, vrucht, zaden, schors, hout)</a:t>
            </a:r>
          </a:p>
          <a:p>
            <a:r>
              <a:rPr lang="nl-NL" dirty="0" smtClean="0"/>
              <a:t>Ze zijn kostbaar (intensief proces)</a:t>
            </a:r>
          </a:p>
          <a:p>
            <a:r>
              <a:rPr lang="nl-NL" dirty="0" smtClean="0"/>
              <a:t>Als de olie uitwendig gebruikt wordt, bv. bij massage, wordt deze gemengd met een neutrale basisolie (amandelolie, olijfolie). Ze worden makkelijk opgenomen door de huid en via het bloed getransporteerd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4" y="116632"/>
            <a:ext cx="191185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80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Toepassen van geuren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Verdampen: een brandertje (in de instelling elektrisch exemplaar). De olie in wat water druppelen.</a:t>
            </a:r>
          </a:p>
          <a:p>
            <a:r>
              <a:rPr lang="nl-NL" dirty="0" smtClean="0"/>
              <a:t>Op een doekje, kussensloop of geursteentje</a:t>
            </a:r>
          </a:p>
          <a:p>
            <a:r>
              <a:rPr lang="nl-NL" dirty="0" smtClean="0"/>
              <a:t>Enkele druppels in badwater</a:t>
            </a:r>
          </a:p>
          <a:p>
            <a:r>
              <a:rPr lang="nl-NL" dirty="0" smtClean="0"/>
              <a:t>Massage</a:t>
            </a:r>
          </a:p>
          <a:p>
            <a:r>
              <a:rPr lang="nl-NL" dirty="0" smtClean="0"/>
              <a:t>Inhalatiebadje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1639069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16486"/>
            <a:ext cx="2378596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3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Enkele geuren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Lavendel </a:t>
            </a:r>
            <a:r>
              <a:rPr lang="nl-NL" dirty="0" smtClean="0">
                <a:sym typeface="Wingdings" pitchFamily="2" charset="2"/>
              </a:rPr>
              <a:t> zeer rustgevend</a:t>
            </a:r>
          </a:p>
          <a:p>
            <a:r>
              <a:rPr lang="nl-NL" dirty="0" smtClean="0">
                <a:sym typeface="Wingdings" pitchFamily="2" charset="2"/>
              </a:rPr>
              <a:t>Bergamot  </a:t>
            </a:r>
            <a:r>
              <a:rPr lang="nl-NL" dirty="0" err="1" smtClean="0">
                <a:sym typeface="Wingdings" pitchFamily="2" charset="2"/>
              </a:rPr>
              <a:t>montert</a:t>
            </a:r>
            <a:r>
              <a:rPr lang="nl-NL" dirty="0" smtClean="0">
                <a:sym typeface="Wingdings" pitchFamily="2" charset="2"/>
              </a:rPr>
              <a:t> op, stimuleert zelfvertrouwen</a:t>
            </a:r>
          </a:p>
          <a:p>
            <a:r>
              <a:rPr lang="nl-NL" dirty="0" err="1" smtClean="0">
                <a:sym typeface="Wingdings" pitchFamily="2" charset="2"/>
              </a:rPr>
              <a:t>Olibanum</a:t>
            </a:r>
            <a:r>
              <a:rPr lang="nl-NL" dirty="0" smtClean="0">
                <a:sym typeface="Wingdings" pitchFamily="2" charset="2"/>
              </a:rPr>
              <a:t> (wierook)  zuivert, verhoogt weerstand. Bij meditatie veel gebruikt, het richt de blik naar binnen</a:t>
            </a:r>
          </a:p>
          <a:p>
            <a:r>
              <a:rPr lang="nl-NL" dirty="0" smtClean="0">
                <a:sym typeface="Wingdings" pitchFamily="2" charset="2"/>
              </a:rPr>
              <a:t>Rozemarijn  verheldert de geest, verfrissend. Goed bij studeren</a:t>
            </a:r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872208" cy="12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1674"/>
            <a:ext cx="848410" cy="66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29200"/>
            <a:ext cx="2592288" cy="12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38" y="4293097"/>
            <a:ext cx="89831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44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/>
          <a:lstStyle/>
          <a:p>
            <a:r>
              <a:rPr lang="nl-NL" dirty="0" smtClean="0"/>
              <a:t>Enkele geuren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056" y="1340768"/>
            <a:ext cx="8028384" cy="5305488"/>
          </a:xfrm>
        </p:spPr>
        <p:txBody>
          <a:bodyPr>
            <a:normAutofit/>
          </a:bodyPr>
          <a:lstStyle/>
          <a:p>
            <a:r>
              <a:rPr lang="nl-NL" dirty="0" smtClean="0"/>
              <a:t>Roos </a:t>
            </a:r>
            <a:r>
              <a:rPr lang="nl-NL" dirty="0" smtClean="0">
                <a:sym typeface="Wingdings" pitchFamily="2" charset="2"/>
              </a:rPr>
              <a:t> harmoniserend, verzachtend bij irritaties en verdriet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Dennengeur  verdiept ademhaling, zuiverende en verruimende sfeer in huis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Sinaasappel  vrolijkt op, zonnig, fris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Engelwortel  helpt bij hoofdpijn</a:t>
            </a:r>
          </a:p>
          <a:p>
            <a:endParaRPr lang="nl-NL" dirty="0" smtClean="0">
              <a:sym typeface="Wingdings" pitchFamily="2" charset="2"/>
            </a:endParaRPr>
          </a:p>
          <a:p>
            <a:r>
              <a:rPr lang="nl-NL" dirty="0" err="1" smtClean="0">
                <a:sym typeface="Wingdings" pitchFamily="2" charset="2"/>
              </a:rPr>
              <a:t>Ylang-ylang</a:t>
            </a:r>
            <a:r>
              <a:rPr lang="nl-NL" dirty="0" smtClean="0">
                <a:sym typeface="Wingdings" pitchFamily="2" charset="2"/>
              </a:rPr>
              <a:t>  zoet, exotisch, helpt bij loslaten spanning en stress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92347"/>
            <a:ext cx="1101642" cy="7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92896"/>
            <a:ext cx="631531" cy="9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3" y="3083520"/>
            <a:ext cx="1008112" cy="117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31" y="4365104"/>
            <a:ext cx="1213423" cy="6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5517203"/>
            <a:ext cx="1206367" cy="105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2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Aromazorg in de zorgsector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24744"/>
            <a:ext cx="8208912" cy="5616624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latin typeface="+mj-lt"/>
              </a:rPr>
              <a:t>Goed toe te passen bij zorgvragers die hier voor open staan. Het is echt verwenzorg.</a:t>
            </a:r>
          </a:p>
          <a:p>
            <a:endParaRPr lang="nl-NL" dirty="0" smtClean="0">
              <a:latin typeface="+mj-lt"/>
            </a:endParaRPr>
          </a:p>
          <a:p>
            <a:endParaRPr lang="nl-NL" dirty="0" smtClean="0">
              <a:latin typeface="+mj-lt"/>
            </a:endParaRPr>
          </a:p>
          <a:p>
            <a:endParaRPr lang="nl-NL" dirty="0">
              <a:latin typeface="+mj-lt"/>
            </a:endParaRPr>
          </a:p>
          <a:p>
            <a:r>
              <a:rPr lang="nl-NL" dirty="0" smtClean="0">
                <a:latin typeface="+mj-lt"/>
              </a:rPr>
              <a:t>Ook heel goed toepasbaar bij ouderen, dementerenden (vorm van contact maken) en zorgvragers die palliatieve zorg krijgen.</a:t>
            </a:r>
          </a:p>
          <a:p>
            <a:pPr marL="68580" indent="0">
              <a:buNone/>
            </a:pPr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geuren  kunnen ook </a:t>
            </a:r>
            <a:r>
              <a:rPr lang="nl-NL" dirty="0">
                <a:latin typeface="+mj-lt"/>
              </a:rPr>
              <a:t>wond en uitscheidings geuren </a:t>
            </a:r>
            <a:r>
              <a:rPr lang="nl-NL" dirty="0" smtClean="0">
                <a:latin typeface="+mj-lt"/>
              </a:rPr>
              <a:t> wegnemen.</a:t>
            </a:r>
          </a:p>
          <a:p>
            <a:r>
              <a:rPr lang="nl-NL" dirty="0" smtClean="0">
                <a:latin typeface="+mj-lt"/>
              </a:rPr>
              <a:t>Aanvullende zorg, kan andere geneeswijzen ondersteunen. Vervangt geen bezoek aan een arts!</a:t>
            </a:r>
            <a:endParaRPr lang="nl-NL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800200" cy="149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0321"/>
            <a:ext cx="953860" cy="59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37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180</TotalTime>
  <Words>458</Words>
  <Application>Microsoft Office PowerPoint</Application>
  <PresentationFormat>Diavoorstelling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Austin</vt:lpstr>
      <vt:lpstr>Aromazorg</vt:lpstr>
      <vt:lpstr>Aromazorg is niet nieuw</vt:lpstr>
      <vt:lpstr>Geuranamnese </vt:lpstr>
      <vt:lpstr>Geuren kunnen:</vt:lpstr>
      <vt:lpstr>Essentiële of etherische oliën</vt:lpstr>
      <vt:lpstr>Toepassen van geuren</vt:lpstr>
      <vt:lpstr>Enkele geuren</vt:lpstr>
      <vt:lpstr>Enkele geuren</vt:lpstr>
      <vt:lpstr>Aromazorg in de zorgsector</vt:lpstr>
      <vt:lpstr>Vroeger</vt:lpstr>
      <vt:lpstr>Opdracht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Aromazorg</dc:title>
  <dc:creator>Kreuning,A.J.B.</dc:creator>
  <cp:lastModifiedBy>Kreuning,A.J.B.</cp:lastModifiedBy>
  <cp:revision>12</cp:revision>
  <dcterms:created xsi:type="dcterms:W3CDTF">2014-11-19T10:08:29Z</dcterms:created>
  <dcterms:modified xsi:type="dcterms:W3CDTF">2014-11-29T17:44:38Z</dcterms:modified>
</cp:coreProperties>
</file>